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346" r:id="rId2"/>
    <p:sldId id="348" r:id="rId3"/>
    <p:sldId id="349" r:id="rId4"/>
    <p:sldId id="343" r:id="rId5"/>
    <p:sldId id="344" r:id="rId6"/>
  </p:sldIdLst>
  <p:sldSz cx="9144000" cy="5143500" type="screen16x9"/>
  <p:notesSz cx="7010400" cy="92964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5479ED"/>
    <a:srgbClr val="161616"/>
    <a:srgbClr val="003F72"/>
    <a:srgbClr val="7F7F7F"/>
    <a:srgbClr val="171717"/>
    <a:srgbClr val="FEBC22"/>
    <a:srgbClr val="7EFFB2"/>
    <a:srgbClr val="FF7DB8"/>
    <a:srgbClr val="355E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6" autoAdjust="0"/>
    <p:restoredTop sz="95768"/>
  </p:normalViewPr>
  <p:slideViewPr>
    <p:cSldViewPr snapToGrid="0">
      <p:cViewPr varScale="1">
        <p:scale>
          <a:sx n="99" d="100"/>
          <a:sy n="99" d="100"/>
        </p:scale>
        <p:origin x="893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ish Leon J M" userId="7a14a41a-c703-4cf5-a552-f734d0249e08" providerId="ADAL" clId="{F33EA20B-E731-4B27-9926-59782105152D}"/>
    <pc:docChg chg="addSld modSld sldOrd modMainMaster">
      <pc:chgData name="Anish Leon J M" userId="7a14a41a-c703-4cf5-a552-f734d0249e08" providerId="ADAL" clId="{F33EA20B-E731-4B27-9926-59782105152D}" dt="2022-12-22T10:05:50.837" v="330" actId="20577"/>
      <pc:docMkLst>
        <pc:docMk/>
      </pc:docMkLst>
      <pc:sldChg chg="ord">
        <pc:chgData name="Anish Leon J M" userId="7a14a41a-c703-4cf5-a552-f734d0249e08" providerId="ADAL" clId="{F33EA20B-E731-4B27-9926-59782105152D}" dt="2022-12-22T08:03:24.736" v="4"/>
        <pc:sldMkLst>
          <pc:docMk/>
          <pc:sldMk cId="754238538" sldId="318"/>
        </pc:sldMkLst>
      </pc:sldChg>
      <pc:sldChg chg="ord">
        <pc:chgData name="Anish Leon J M" userId="7a14a41a-c703-4cf5-a552-f734d0249e08" providerId="ADAL" clId="{F33EA20B-E731-4B27-9926-59782105152D}" dt="2022-12-22T08:03:32.515" v="6"/>
        <pc:sldMkLst>
          <pc:docMk/>
          <pc:sldMk cId="2520943523" sldId="319"/>
        </pc:sldMkLst>
      </pc:sldChg>
      <pc:sldChg chg="modSp add mod ord">
        <pc:chgData name="Anish Leon J M" userId="7a14a41a-c703-4cf5-a552-f734d0249e08" providerId="ADAL" clId="{F33EA20B-E731-4B27-9926-59782105152D}" dt="2022-12-22T10:05:50.837" v="330" actId="20577"/>
        <pc:sldMkLst>
          <pc:docMk/>
          <pc:sldMk cId="3597700501" sldId="336"/>
        </pc:sldMkLst>
        <pc:spChg chg="mod">
          <ac:chgData name="Anish Leon J M" userId="7a14a41a-c703-4cf5-a552-f734d0249e08" providerId="ADAL" clId="{F33EA20B-E731-4B27-9926-59782105152D}" dt="2022-12-22T10:05:50.837" v="330" actId="20577"/>
          <ac:spMkLst>
            <pc:docMk/>
            <pc:sldMk cId="3597700501" sldId="336"/>
            <ac:spMk id="2" creationId="{00000000-0000-0000-0000-000000000000}"/>
          </ac:spMkLst>
        </pc:spChg>
        <pc:spChg chg="mod">
          <ac:chgData name="Anish Leon J M" userId="7a14a41a-c703-4cf5-a552-f734d0249e08" providerId="ADAL" clId="{F33EA20B-E731-4B27-9926-59782105152D}" dt="2022-12-22T10:04:28.344" v="288" actId="20577"/>
          <ac:spMkLst>
            <pc:docMk/>
            <pc:sldMk cId="3597700501" sldId="336"/>
            <ac:spMk id="3" creationId="{00000000-0000-0000-0000-000000000000}"/>
          </ac:spMkLst>
        </pc:spChg>
      </pc:sldChg>
      <pc:sldMasterChg chg="modSldLayout">
        <pc:chgData name="Anish Leon J M" userId="7a14a41a-c703-4cf5-a552-f734d0249e08" providerId="ADAL" clId="{F33EA20B-E731-4B27-9926-59782105152D}" dt="2022-12-22T10:04:43.555" v="289" actId="20577"/>
        <pc:sldMasterMkLst>
          <pc:docMk/>
          <pc:sldMasterMk cId="3495519508" sldId="2147483648"/>
        </pc:sldMasterMkLst>
        <pc:sldLayoutChg chg="modSp mod">
          <pc:chgData name="Anish Leon J M" userId="7a14a41a-c703-4cf5-a552-f734d0249e08" providerId="ADAL" clId="{F33EA20B-E731-4B27-9926-59782105152D}" dt="2022-12-22T10:04:43.555" v="289" actId="20577"/>
          <pc:sldLayoutMkLst>
            <pc:docMk/>
            <pc:sldMasterMk cId="3495519508" sldId="2147483648"/>
            <pc:sldLayoutMk cId="3530563224" sldId="2147483699"/>
          </pc:sldLayoutMkLst>
          <pc:spChg chg="mod">
            <ac:chgData name="Anish Leon J M" userId="7a14a41a-c703-4cf5-a552-f734d0249e08" providerId="ADAL" clId="{F33EA20B-E731-4B27-9926-59782105152D}" dt="2022-12-22T10:04:43.555" v="289" actId="20577"/>
            <ac:spMkLst>
              <pc:docMk/>
              <pc:sldMasterMk cId="3495519508" sldId="2147483648"/>
              <pc:sldLayoutMk cId="3530563224" sldId="2147483699"/>
              <ac:spMk id="122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24EFDFF-52FB-4AA1-8619-FE2EB8C25240}" type="datetimeFigureOut">
              <a:rPr lang="en-IN" smtClean="0"/>
              <a:pPr/>
              <a:t>25-10-2023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0A5A8A1-DC91-404B-B6EF-9243D316941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011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roup 212"/>
          <p:cNvGrpSpPr/>
          <p:nvPr userDrawn="1"/>
        </p:nvGrpSpPr>
        <p:grpSpPr bwMode="gray">
          <a:xfrm>
            <a:off x="-1" y="0"/>
            <a:ext cx="9137515" cy="4914900"/>
            <a:chOff x="-1" y="0"/>
            <a:chExt cx="9137515" cy="4914900"/>
          </a:xfrm>
        </p:grpSpPr>
        <p:cxnSp>
          <p:nvCxnSpPr>
            <p:cNvPr id="63" name="Straight Connector 62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 userDrawn="1"/>
        </p:nvGrpSpPr>
        <p:grpSpPr bwMode="gray">
          <a:xfrm>
            <a:off x="200226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9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 bwMode="gray">
          <a:xfrm>
            <a:off x="4981240" y="186106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12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999506" y="1067056"/>
            <a:ext cx="4052554" cy="1094253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</a:lstStyle>
          <a:p>
            <a:r>
              <a:rPr lang="en-US" dirty="0"/>
              <a:t>Title Text</a:t>
            </a:r>
            <a:endParaRPr lang="en-IN" dirty="0"/>
          </a:p>
        </p:txBody>
      </p:sp>
      <p:sp>
        <p:nvSpPr>
          <p:cNvPr id="17" name="Freeform 17"/>
          <p:cNvSpPr>
            <a:spLocks/>
          </p:cNvSpPr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8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9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3" name="Text Placeholder 1030"/>
          <p:cNvSpPr>
            <a:spLocks noGrp="1"/>
          </p:cNvSpPr>
          <p:nvPr userDrawn="1">
            <p:ph type="body" sz="quarter" idx="10" hasCustomPrompt="1"/>
          </p:nvPr>
        </p:nvSpPr>
        <p:spPr bwMode="gray">
          <a:xfrm>
            <a:off x="279956" y="3908015"/>
            <a:ext cx="852056" cy="3495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Author 1 Name</a:t>
            </a:r>
            <a:endParaRPr lang="en-IN" dirty="0"/>
          </a:p>
        </p:txBody>
      </p:sp>
      <p:sp>
        <p:nvSpPr>
          <p:cNvPr id="24" name="Text Placeholder 1030"/>
          <p:cNvSpPr>
            <a:spLocks noGrp="1"/>
          </p:cNvSpPr>
          <p:nvPr userDrawn="1">
            <p:ph type="body" sz="quarter" idx="11" hasCustomPrompt="1"/>
          </p:nvPr>
        </p:nvSpPr>
        <p:spPr bwMode="gray">
          <a:xfrm>
            <a:off x="142890" y="4392607"/>
            <a:ext cx="2765968" cy="2286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3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College Name</a:t>
            </a:r>
            <a:endParaRPr lang="en-IN" dirty="0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64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200" i="1" dirty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123" name="TextBox 122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55" y="114300"/>
            <a:ext cx="1790699" cy="488373"/>
          </a:xfrm>
          <a:prstGeom prst="rect">
            <a:avLst/>
          </a:prstGeom>
        </p:spPr>
      </p:pic>
      <p:sp>
        <p:nvSpPr>
          <p:cNvPr id="122" name="TextBox 121"/>
          <p:cNvSpPr txBox="1"/>
          <p:nvPr userDrawn="1"/>
        </p:nvSpPr>
        <p:spPr>
          <a:xfrm>
            <a:off x="2710215" y="121581"/>
            <a:ext cx="1399164" cy="407802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2200" b="1" dirty="0">
                <a:solidFill>
                  <a:srgbClr val="355EAB"/>
                </a:solidFill>
                <a:latin typeface="+mn-lt"/>
              </a:rPr>
              <a:t>6</a:t>
            </a:r>
            <a:r>
              <a:rPr lang="en-US" sz="2200" b="1" baseline="30000" dirty="0">
                <a:solidFill>
                  <a:srgbClr val="355EAB"/>
                </a:solidFill>
                <a:latin typeface="+mn-lt"/>
              </a:rPr>
              <a:t>th</a:t>
            </a:r>
            <a:r>
              <a:rPr lang="en-US" sz="2200" b="1" dirty="0">
                <a:solidFill>
                  <a:srgbClr val="355EAB"/>
                </a:solidFill>
                <a:latin typeface="+mn-lt"/>
              </a:rPr>
              <a:t> Edition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4997739" y="111199"/>
            <a:ext cx="166259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54">
              <a:defRPr/>
            </a:pPr>
            <a:r>
              <a:rPr lang="en-US" sz="2100" b="1" dirty="0">
                <a:solidFill>
                  <a:srgbClr val="355EAB"/>
                </a:solidFill>
                <a:latin typeface="+mn-lt"/>
              </a:rPr>
              <a:t> POC Round</a:t>
            </a:r>
          </a:p>
        </p:txBody>
      </p:sp>
      <p:sp>
        <p:nvSpPr>
          <p:cNvPr id="124" name="TextBox 123"/>
          <p:cNvSpPr txBox="1"/>
          <p:nvPr userDrawn="1"/>
        </p:nvSpPr>
        <p:spPr bwMode="gray">
          <a:xfrm>
            <a:off x="112238" y="2334843"/>
            <a:ext cx="656268" cy="253914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1200" b="1" dirty="0">
                <a:solidFill>
                  <a:schemeClr val="tx1"/>
                </a:solidFill>
                <a:latin typeface="+mn-lt"/>
              </a:rPr>
              <a:t>PID No :</a:t>
            </a:r>
          </a:p>
        </p:txBody>
      </p:sp>
      <p:sp>
        <p:nvSpPr>
          <p:cNvPr id="125" name="Text Placeholder 103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805038" y="2327880"/>
            <a:ext cx="504215" cy="2698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0000</a:t>
            </a:r>
            <a:endParaRPr lang="en-IN" dirty="0"/>
          </a:p>
        </p:txBody>
      </p:sp>
      <p:sp>
        <p:nvSpPr>
          <p:cNvPr id="132" name="Text Placeholder 1030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263628" y="3914942"/>
            <a:ext cx="852056" cy="3495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Author 2 Name</a:t>
            </a:r>
            <a:endParaRPr lang="en-IN" dirty="0"/>
          </a:p>
        </p:txBody>
      </p:sp>
      <p:sp>
        <p:nvSpPr>
          <p:cNvPr id="133" name="Text Placeholder 103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209202" y="3925333"/>
            <a:ext cx="852056" cy="3495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Author 3 Name</a:t>
            </a:r>
            <a:endParaRPr lang="en-IN" dirty="0"/>
          </a:p>
        </p:txBody>
      </p:sp>
      <p:sp>
        <p:nvSpPr>
          <p:cNvPr id="134" name="Text Placeholder 1030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165165" y="3935724"/>
            <a:ext cx="852056" cy="3495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Author 4 Name</a:t>
            </a:r>
            <a:endParaRPr lang="en-IN" dirty="0"/>
          </a:p>
        </p:txBody>
      </p:sp>
      <p:sp>
        <p:nvSpPr>
          <p:cNvPr id="136" name="Text Placeholder 1030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44187" y="4662770"/>
            <a:ext cx="2759041" cy="2008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3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City Name</a:t>
            </a:r>
            <a:endParaRPr lang="en-IN" dirty="0"/>
          </a:p>
        </p:txBody>
      </p:sp>
      <p:sp>
        <p:nvSpPr>
          <p:cNvPr id="126" name="Text Placeholder 1030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38932" y="4888742"/>
            <a:ext cx="2759041" cy="2008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300" baseline="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College Professor / Mentor 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0563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out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Agenda Without Image Background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915566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568" y="1409335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83568" y="1903104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568" y="2396873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83568" y="2890642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568" y="3384411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83568" y="387818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83568" y="43719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915566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79686" y="1409335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79686" y="1903104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79686" y="2396873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79686" y="2890642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279686" y="3384411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279686" y="387818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279686" y="43719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49611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roup 28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63" name="Straight Connector 162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Here to Edit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 hasCustomPrompt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baseline="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 dirty="0"/>
              <a:t>Click here to edit content</a:t>
            </a:r>
          </a:p>
          <a:p>
            <a:pPr lvl="1">
              <a:buFontTx/>
              <a:buBlip>
                <a:blip r:embed="rId2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 dirty="0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97" name="Text Placeholder 103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07612" y="4800917"/>
            <a:ext cx="504215" cy="26984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100" b="1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0000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3818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ular Dat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roup 294"/>
          <p:cNvGrpSpPr/>
          <p:nvPr userDrawn="1"/>
        </p:nvGrpSpPr>
        <p:grpSpPr bwMode="gray">
          <a:xfrm>
            <a:off x="-1" y="596901"/>
            <a:ext cx="9137515" cy="4406323"/>
            <a:chOff x="-1" y="596901"/>
            <a:chExt cx="9137515" cy="4406323"/>
          </a:xfrm>
        </p:grpSpPr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2891703" y="634288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5946295" y="634288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168132" y="634288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Tabular Data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 bwMode="gray">
          <a:xfrm>
            <a:off x="151167" y="664764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IN" dirty="0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5"/>
          </p:nvPr>
        </p:nvSpPr>
        <p:spPr bwMode="gray">
          <a:xfrm>
            <a:off x="4531634" y="675155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IN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145474" y="966355"/>
            <a:ext cx="4184220" cy="1631816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4533753" y="976745"/>
            <a:ext cx="4184220" cy="1631816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135083" y="3106439"/>
            <a:ext cx="4184220" cy="1631816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9"/>
          </p:nvPr>
        </p:nvSpPr>
        <p:spPr bwMode="gray">
          <a:xfrm>
            <a:off x="4533753" y="3127221"/>
            <a:ext cx="4184220" cy="1631816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12" name="Text Placeholder 9"/>
          <p:cNvSpPr>
            <a:spLocks noGrp="1"/>
          </p:cNvSpPr>
          <p:nvPr>
            <p:ph type="body" sz="quarter" idx="20"/>
          </p:nvPr>
        </p:nvSpPr>
        <p:spPr bwMode="gray">
          <a:xfrm>
            <a:off x="147704" y="2822609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IN" dirty="0"/>
          </a:p>
        </p:txBody>
      </p:sp>
      <p:sp>
        <p:nvSpPr>
          <p:cNvPr id="113" name="Text Placeholder 9"/>
          <p:cNvSpPr>
            <a:spLocks noGrp="1"/>
          </p:cNvSpPr>
          <p:nvPr>
            <p:ph type="body" sz="quarter" idx="21"/>
          </p:nvPr>
        </p:nvSpPr>
        <p:spPr bwMode="gray">
          <a:xfrm>
            <a:off x="4528171" y="283300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IN" dirty="0"/>
          </a:p>
        </p:txBody>
      </p:sp>
      <p:sp>
        <p:nvSpPr>
          <p:cNvPr id="104" name="Text Placeholder 1030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607612" y="4800917"/>
            <a:ext cx="504215" cy="26984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100" b="1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0000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3781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No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98" name="TextBox 97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849891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Two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1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335922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2 Title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32040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2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1131590"/>
            <a:ext cx="3835152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200" smtClean="0"/>
            </a:lvl1pPr>
            <a:lvl2pPr>
              <a:defRPr lang="en-US" sz="1200" smtClean="0"/>
            </a:lvl2pPr>
            <a:lvl3pPr>
              <a:defRPr lang="en-US" sz="1200" smtClean="0"/>
            </a:lvl3pPr>
            <a:lvl4pPr>
              <a:defRPr lang="en-US" sz="1200" smtClean="0"/>
            </a:lvl4pPr>
            <a:lvl5pPr>
              <a:defRPr lang="en-US" sz="12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 dirty="0"/>
              <a:t>Fifth level</a:t>
            </a:r>
          </a:p>
        </p:txBody>
      </p:sp>
      <p:sp>
        <p:nvSpPr>
          <p:cNvPr id="41" name="Content Placeholder 2"/>
          <p:cNvSpPr>
            <a:spLocks noGrp="1"/>
          </p:cNvSpPr>
          <p:nvPr>
            <p:ph idx="23"/>
          </p:nvPr>
        </p:nvSpPr>
        <p:spPr bwMode="gray">
          <a:xfrm>
            <a:off x="4932040" y="1131590"/>
            <a:ext cx="3835152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200" smtClean="0"/>
            </a:lvl1pPr>
            <a:lvl2pPr>
              <a:defRPr lang="en-US" sz="1200" smtClean="0"/>
            </a:lvl2pPr>
            <a:lvl3pPr>
              <a:defRPr lang="en-US" sz="1200" smtClean="0"/>
            </a:lvl3pPr>
            <a:lvl4pPr>
              <a:defRPr lang="en-US" sz="1200" smtClean="0"/>
            </a:lvl4pPr>
            <a:lvl5pPr>
              <a:defRPr lang="en-US" sz="12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 dirty="0"/>
              <a:t>Fifth level</a:t>
            </a:r>
          </a:p>
        </p:txBody>
      </p:sp>
      <p:sp>
        <p:nvSpPr>
          <p:cNvPr id="102" name="Text Placeholder 103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07612" y="4800917"/>
            <a:ext cx="504215" cy="26984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100" b="1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0000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0613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8"/>
          <p:cNvGrpSpPr/>
          <p:nvPr userDrawn="1"/>
        </p:nvGrpSpPr>
        <p:grpSpPr bwMode="gray">
          <a:xfrm>
            <a:off x="-1" y="-12970"/>
            <a:ext cx="9137515" cy="4914900"/>
            <a:chOff x="-1" y="0"/>
            <a:chExt cx="9137515" cy="4914900"/>
          </a:xfrm>
        </p:grpSpPr>
        <p:cxnSp>
          <p:nvCxnSpPr>
            <p:cNvPr id="130" name="Straight Connector 129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1476355" y="992954"/>
            <a:ext cx="2646065" cy="994172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Thank you.</a:t>
            </a:r>
            <a:endParaRPr lang="en-IN" dirty="0"/>
          </a:p>
        </p:txBody>
      </p:sp>
      <p:sp>
        <p:nvSpPr>
          <p:cNvPr id="23" name="Text Placeholder 1030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endParaRPr lang="en-IN" dirty="0"/>
          </a:p>
        </p:txBody>
      </p:sp>
      <p:sp>
        <p:nvSpPr>
          <p:cNvPr id="24" name="Text Placeholder 1030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Designation </a:t>
            </a:r>
            <a:endParaRPr lang="en-IN" dirty="0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46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 dirty="0"/>
              <a:t>Click icon to add image</a:t>
            </a:r>
          </a:p>
        </p:txBody>
      </p:sp>
      <p:grpSp>
        <p:nvGrpSpPr>
          <p:cNvPr id="25" name="Group 24"/>
          <p:cNvGrpSpPr/>
          <p:nvPr userDrawn="1"/>
        </p:nvGrpSpPr>
        <p:grpSpPr bwMode="gray">
          <a:xfrm>
            <a:off x="787275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27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30" name="Group 29"/>
          <p:cNvGrpSpPr/>
          <p:nvPr userDrawn="1"/>
        </p:nvGrpSpPr>
        <p:grpSpPr bwMode="gray">
          <a:xfrm>
            <a:off x="4059220" y="164954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3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112" name="Freeform 17"/>
          <p:cNvSpPr>
            <a:spLocks/>
          </p:cNvSpPr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13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14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5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500538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783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pPr algn="r" defTabSz="685783"/>
              <a:t>‹#›</a:t>
            </a:fld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4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9" name="Title Placeholder 18"/>
          <p:cNvSpPr>
            <a:spLocks noGrp="1"/>
          </p:cNvSpPr>
          <p:nvPr>
            <p:ph type="title"/>
          </p:nvPr>
        </p:nvSpPr>
        <p:spPr>
          <a:xfrm>
            <a:off x="304800" y="129539"/>
            <a:ext cx="6563591" cy="345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457200" y="861060"/>
            <a:ext cx="8229600" cy="3733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46" marR="0" lvl="0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514337" marR="0" lvl="1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57228" marR="0" lvl="2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200120" marR="0" lvl="3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543012" marR="0" lvl="4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741" y="140277"/>
            <a:ext cx="1352549" cy="368877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 bwMode="gray">
          <a:xfrm>
            <a:off x="93975" y="4787098"/>
            <a:ext cx="568102" cy="223136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1000" b="1" dirty="0">
                <a:solidFill>
                  <a:schemeClr val="tx1"/>
                </a:solidFill>
                <a:latin typeface="+mn-lt"/>
              </a:rPr>
              <a:t>PID No :</a:t>
            </a:r>
          </a:p>
        </p:txBody>
      </p:sp>
    </p:spTree>
    <p:extLst>
      <p:ext uri="{BB962C8B-B14F-4D97-AF65-F5344CB8AC3E}">
        <p14:creationId xmlns:p14="http://schemas.microsoft.com/office/powerpoint/2010/main" val="349551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8" r:id="rId2"/>
    <p:sldLayoutId id="2147483728" r:id="rId3"/>
    <p:sldLayoutId id="2147483729" r:id="rId4"/>
    <p:sldLayoutId id="2147483727" r:id="rId5"/>
    <p:sldLayoutId id="2147483709" r:id="rId6"/>
    <p:sldLayoutId id="2147483710" r:id="rId7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171446" marR="0" indent="-171446" algn="l" defTabSz="685783" rtl="0" eaLnBrk="1" fontAlgn="auto" latinLnBrk="0" hangingPunct="1">
        <a:lnSpc>
          <a:spcPct val="90000"/>
        </a:lnSpc>
        <a:spcBef>
          <a:spcPts val="750"/>
        </a:spcBef>
        <a:spcAft>
          <a:spcPts val="0"/>
        </a:spcAft>
        <a:buClrTx/>
        <a:buSzTx/>
        <a:buFontTx/>
        <a:buBlip>
          <a:blip r:embed="rId9"/>
        </a:buBlip>
        <a:tabLst>
          <a:tab pos="180975" algn="l"/>
        </a:tabLst>
        <a:defRPr lang="en-US" sz="21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14337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9"/>
        </a:buBlip>
        <a:tabLst>
          <a:tab pos="180975" algn="l"/>
        </a:tabLst>
        <a:defRPr lang="en-US" sz="18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28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9"/>
        </a:buBlip>
        <a:tabLst>
          <a:tab pos="180975" algn="l"/>
        </a:tabLst>
        <a:defRPr lang="en-US" sz="15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20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9"/>
        </a:buBlip>
        <a:tabLst>
          <a:tab pos="180975" algn="l"/>
        </a:tabLst>
        <a:defRPr lang="en-US" sz="14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12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9"/>
        </a:buBlip>
        <a:tabLst>
          <a:tab pos="180975" algn="l"/>
        </a:tabLst>
        <a:defRPr lang="en-US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35CB277C-923A-9166-2F11-D887EB62A2B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F36B4D6-349A-701B-96A9-191E436470E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1940" y="3169920"/>
            <a:ext cx="2941320" cy="1303020"/>
          </a:xfrm>
          <a:prstGeom prst="rect">
            <a:avLst/>
          </a:prstGeom>
          <a:solidFill>
            <a:srgbClr val="16161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124E37-BCA1-6161-FF27-340C9D009AD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962400" y="579120"/>
            <a:ext cx="4808220" cy="422148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D2764C-8136-0E2D-CB0D-4D4F76435BEC}"/>
              </a:ext>
            </a:extLst>
          </p:cNvPr>
          <p:cNvSpPr txBox="1"/>
          <p:nvPr/>
        </p:nvSpPr>
        <p:spPr>
          <a:xfrm>
            <a:off x="281940" y="2362200"/>
            <a:ext cx="3032760" cy="211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Ubuntu" panose="020B0504030602030204" pitchFamily="34" charset="0"/>
              </a:rPr>
              <a:t>Flipkart GRID 5.0</a:t>
            </a:r>
          </a:p>
          <a:p>
            <a:r>
              <a:rPr lang="en-IN" sz="2400" b="1" dirty="0">
                <a:solidFill>
                  <a:schemeClr val="bg1"/>
                </a:solidFill>
                <a:latin typeface="Ubuntu" panose="020B0504030602030204" pitchFamily="34" charset="0"/>
              </a:rPr>
              <a:t>Robotics Challenge</a:t>
            </a:r>
          </a:p>
          <a:p>
            <a:r>
              <a:rPr lang="en-IN" sz="4700" b="1" dirty="0">
                <a:solidFill>
                  <a:srgbClr val="5479ED"/>
                </a:solidFill>
                <a:latin typeface="Ubuntu" panose="020B0504030602030204" pitchFamily="34" charset="0"/>
              </a:rPr>
              <a:t>GRID BOT</a:t>
            </a:r>
          </a:p>
          <a:p>
            <a:r>
              <a:rPr lang="en-IN" sz="24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</a:p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22BBB2-EE21-E797-7F08-F09FEE228E39}"/>
              </a:ext>
            </a:extLst>
          </p:cNvPr>
          <p:cNvSpPr txBox="1"/>
          <p:nvPr/>
        </p:nvSpPr>
        <p:spPr>
          <a:xfrm>
            <a:off x="3962400" y="1708822"/>
            <a:ext cx="4617720" cy="1962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Ubuntu" panose="020B0504030602030204" pitchFamily="34" charset="0"/>
              </a:rPr>
              <a:t>Object detection: The ability to identify and locate individual packages in a group of packages.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Ubuntu" panose="020B0504030602030204" pitchFamily="34" charset="0"/>
              </a:rPr>
              <a:t>Pick and place: The ability to pick up a package from a group of packages and place it in a specific location.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Ubuntu" panose="020B0504030602030204" pitchFamily="34" charset="0"/>
              </a:rPr>
              <a:t>Orientation control: The ability to ensure that the shipment barcode is present on top of the package when it is dropped in the Drop-Zone.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D43F11-3B70-85DF-0070-00A11BB6EC9D}"/>
              </a:ext>
            </a:extLst>
          </p:cNvPr>
          <p:cNvSpPr txBox="1"/>
          <p:nvPr/>
        </p:nvSpPr>
        <p:spPr>
          <a:xfrm>
            <a:off x="3962400" y="1181256"/>
            <a:ext cx="1805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rgbClr val="5479ED"/>
                </a:solidFill>
                <a:latin typeface="Ubuntu" panose="020B0504030602030204" pitchFamily="34" charset="0"/>
              </a:rPr>
              <a:t>OBJECTIVES-</a:t>
            </a:r>
          </a:p>
        </p:txBody>
      </p:sp>
    </p:spTree>
    <p:extLst>
      <p:ext uri="{BB962C8B-B14F-4D97-AF65-F5344CB8AC3E}">
        <p14:creationId xmlns:p14="http://schemas.microsoft.com/office/powerpoint/2010/main" val="4083496433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999ACE2-AC40-D991-2209-C9D5D70F0D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8126" y="0"/>
            <a:ext cx="9240252" cy="5211392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ABBE0-A0E9-6832-8A91-43036B797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20040"/>
            <a:ext cx="8534400" cy="505365"/>
          </a:xfrm>
        </p:spPr>
        <p:txBody>
          <a:bodyPr/>
          <a:lstStyle/>
          <a:p>
            <a:r>
              <a:rPr lang="en-IN" b="1" dirty="0">
                <a:solidFill>
                  <a:srgbClr val="5479ED"/>
                </a:solidFill>
                <a:latin typeface="Ubuntu"/>
              </a:rPr>
              <a:t>DESCRIPTION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88C1B4-C8C7-A5FA-18E1-02B1033E2B4A}"/>
              </a:ext>
            </a:extLst>
          </p:cNvPr>
          <p:cNvSpPr txBox="1"/>
          <p:nvPr/>
        </p:nvSpPr>
        <p:spPr>
          <a:xfrm>
            <a:off x="403860" y="891529"/>
            <a:ext cx="77190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Ubuntu" panose="020B0504030602030204" pitchFamily="34" charset="0"/>
              </a:rPr>
              <a:t>GRID Bot, a revolutionary robot designed to pick up packages from a trolley and place them in a designated drop zone.</a:t>
            </a:r>
            <a:endParaRPr lang="en-IN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3B5EE2D-2F63-B952-01FE-1B6B3B44F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" y="1689925"/>
            <a:ext cx="3870960" cy="305432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6B25786-2EDE-571E-BA4E-E6F57C073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1689926"/>
            <a:ext cx="4168139" cy="308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76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E63437E-7D71-7D9E-34B7-20BE98B5F493}"/>
              </a:ext>
            </a:extLst>
          </p:cNvPr>
          <p:cNvSpPr/>
          <p:nvPr/>
        </p:nvSpPr>
        <p:spPr>
          <a:xfrm>
            <a:off x="-48126" y="0"/>
            <a:ext cx="9240252" cy="5211392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WhatsApp Video 2023-10-25 at 05.55.38_91973473">
            <a:hlinkClick r:id="" action="ppaction://media"/>
            <a:extLst>
              <a:ext uri="{FF2B5EF4-FFF2-40B4-BE49-F238E27FC236}">
                <a16:creationId xmlns:a16="http://schemas.microsoft.com/office/drawing/2014/main" id="{7CB99F85-A79C-62EF-E008-037C016083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67892"/>
            <a:ext cx="9188481" cy="520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153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779633-839B-A1BB-523E-97D9FF8F382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324E0F7-457A-4F2F-96A7-D92C6D57E8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1980" y="1066800"/>
            <a:ext cx="6774180" cy="39852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Ubuntu" panose="020B0504030602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2DBC97-BD86-74FA-A041-5FEA771226B5}"/>
              </a:ext>
            </a:extLst>
          </p:cNvPr>
          <p:cNvSpPr/>
          <p:nvPr/>
        </p:nvSpPr>
        <p:spPr>
          <a:xfrm>
            <a:off x="708660" y="312420"/>
            <a:ext cx="15621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8BFC07-C7B8-FD85-3AD0-78A243615EFB}"/>
              </a:ext>
            </a:extLst>
          </p:cNvPr>
          <p:cNvSpPr txBox="1"/>
          <p:nvPr/>
        </p:nvSpPr>
        <p:spPr>
          <a:xfrm>
            <a:off x="548640" y="263277"/>
            <a:ext cx="1562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  <a:latin typeface="Ubuntu" panose="020B0504030602030204" pitchFamily="34" charset="0"/>
              </a:rPr>
              <a:t>BOM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A7FAFC5-1A85-1141-78EB-3070376244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591916"/>
              </p:ext>
            </p:extLst>
          </p:nvPr>
        </p:nvGraphicFramePr>
        <p:xfrm>
          <a:off x="655320" y="1500311"/>
          <a:ext cx="6096000" cy="33375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314700">
                  <a:extLst>
                    <a:ext uri="{9D8B030D-6E8A-4147-A177-3AD203B41FA5}">
                      <a16:colId xmlns:a16="http://schemas.microsoft.com/office/drawing/2014/main" val="1379126545"/>
                    </a:ext>
                  </a:extLst>
                </a:gridCol>
                <a:gridCol w="1569720">
                  <a:extLst>
                    <a:ext uri="{9D8B030D-6E8A-4147-A177-3AD203B41FA5}">
                      <a16:colId xmlns:a16="http://schemas.microsoft.com/office/drawing/2014/main" val="1612795701"/>
                    </a:ext>
                  </a:extLst>
                </a:gridCol>
                <a:gridCol w="1211580">
                  <a:extLst>
                    <a:ext uri="{9D8B030D-6E8A-4147-A177-3AD203B41FA5}">
                      <a16:colId xmlns:a16="http://schemas.microsoft.com/office/drawing/2014/main" val="2980874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dirty="0">
                          <a:solidFill>
                            <a:srgbClr val="5479ED"/>
                          </a:solidFill>
                          <a:latin typeface="Ubuntu" panose="020B0504030602030204" pitchFamily="34" charset="0"/>
                        </a:rPr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5479ED"/>
                          </a:solidFill>
                          <a:latin typeface="Ubuntu" panose="020B0504030602030204" pitchFamily="34" charset="0"/>
                        </a:rPr>
                        <a:t>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5479ED"/>
                          </a:solidFill>
                          <a:latin typeface="Ubuntu" panose="020B0504030602030204" pitchFamily="34" charset="0"/>
                        </a:rPr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346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Nema23 (30.61 kg-cm)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kern="1200" dirty="0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₹ 2,480</a:t>
                      </a:r>
                      <a:endParaRPr lang="en-IN" b="0" dirty="0">
                        <a:solidFill>
                          <a:schemeClr val="bg1"/>
                        </a:solidFill>
                        <a:latin typeface="Ubuntu" panose="020B05040306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405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Nema17 (7.2 kg-cm)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₹ 2,400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725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Mount Brackets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₹ 700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926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Nema17 driver A4988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₹ 146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514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Nema23 driver TB6600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₹ 865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57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GT2 Timing Belt 10m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₹ 650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640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kern="1200" dirty="0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GT2 Timing</a:t>
                      </a:r>
                      <a:r>
                        <a:rPr lang="en-IN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Pulleys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₹ 1,208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287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2020 Aluminium Extrusion 1m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₹ 5,490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701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552743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CB21DC48-DBA0-FF60-0C43-6DCFAA3AE39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3999" cy="5143500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794E84-9160-7B9F-73A9-CAC3B6A6CED9}"/>
              </a:ext>
            </a:extLst>
          </p:cNvPr>
          <p:cNvSpPr txBox="1"/>
          <p:nvPr/>
        </p:nvSpPr>
        <p:spPr>
          <a:xfrm>
            <a:off x="678180" y="160020"/>
            <a:ext cx="3528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5479ED"/>
                </a:solidFill>
                <a:latin typeface="Ubuntu" panose="020B0504030602030204" pitchFamily="34" charset="0"/>
              </a:rPr>
              <a:t>CONTINUED..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460F080-D1AF-B6A9-7A0A-8AA97F6848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910159"/>
              </p:ext>
            </p:extLst>
          </p:nvPr>
        </p:nvGraphicFramePr>
        <p:xfrm>
          <a:off x="1523998" y="1065971"/>
          <a:ext cx="6096000" cy="296672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314700">
                  <a:extLst>
                    <a:ext uri="{9D8B030D-6E8A-4147-A177-3AD203B41FA5}">
                      <a16:colId xmlns:a16="http://schemas.microsoft.com/office/drawing/2014/main" val="1379126545"/>
                    </a:ext>
                  </a:extLst>
                </a:gridCol>
                <a:gridCol w="1569720">
                  <a:extLst>
                    <a:ext uri="{9D8B030D-6E8A-4147-A177-3AD203B41FA5}">
                      <a16:colId xmlns:a16="http://schemas.microsoft.com/office/drawing/2014/main" val="1612795701"/>
                    </a:ext>
                  </a:extLst>
                </a:gridCol>
                <a:gridCol w="1211580">
                  <a:extLst>
                    <a:ext uri="{9D8B030D-6E8A-4147-A177-3AD203B41FA5}">
                      <a16:colId xmlns:a16="http://schemas.microsoft.com/office/drawing/2014/main" val="2980874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dirty="0">
                          <a:solidFill>
                            <a:srgbClr val="5479ED"/>
                          </a:solidFill>
                          <a:latin typeface="Ubuntu" panose="020B0504030602030204" pitchFamily="34" charset="0"/>
                        </a:rPr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5479ED"/>
                          </a:solidFill>
                          <a:latin typeface="Ubuntu" panose="020B0504030602030204" pitchFamily="34" charset="0"/>
                        </a:rPr>
                        <a:t>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5479ED"/>
                          </a:solidFill>
                          <a:latin typeface="Ubuntu" panose="020B0504030602030204" pitchFamily="34" charset="0"/>
                        </a:rPr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346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AC-DC 12V 2A power supply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kern="1200" dirty="0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₹ 598</a:t>
                      </a:r>
                      <a:endParaRPr lang="en-IN" b="0" dirty="0">
                        <a:solidFill>
                          <a:schemeClr val="bg1"/>
                        </a:solidFill>
                        <a:latin typeface="Ubuntu" panose="020B05040306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405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AC-DC 24V 4A power supply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₹ 702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926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LM rail 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₹ 3,525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57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RaspberryPi</a:t>
                      </a:r>
                      <a:r>
                        <a:rPr lang="en-IN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 3b+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₹ 4905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640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Vacuum Cup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₹ 1062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287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8KG Lifting Solenoid Electromagnet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₹  266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73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Miscellaneous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bg1"/>
                        </a:solidFill>
                        <a:latin typeface="Ubuntu" panose="020B05040306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₹  5000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56968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DB9F72A-47CB-4310-1358-E3031C3AAF9F}"/>
              </a:ext>
            </a:extLst>
          </p:cNvPr>
          <p:cNvSpPr txBox="1"/>
          <p:nvPr/>
        </p:nvSpPr>
        <p:spPr>
          <a:xfrm>
            <a:off x="3749038" y="4191000"/>
            <a:ext cx="1645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Ubuntu" panose="020B0504030602030204" pitchFamily="34" charset="0"/>
              </a:rPr>
              <a:t>Total- 30,000</a:t>
            </a:r>
          </a:p>
        </p:txBody>
      </p:sp>
    </p:spTree>
    <p:extLst>
      <p:ext uri="{BB962C8B-B14F-4D97-AF65-F5344CB8AC3E}">
        <p14:creationId xmlns:p14="http://schemas.microsoft.com/office/powerpoint/2010/main" val="1113797614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L&amp;T Theme 2">
  <a:themeElements>
    <a:clrScheme name="L&amp;T Colors">
      <a:dk1>
        <a:srgbClr val="000000"/>
      </a:dk1>
      <a:lt1>
        <a:srgbClr val="FFFFFF"/>
      </a:lt1>
      <a:dk2>
        <a:srgbClr val="00B0F0"/>
      </a:dk2>
      <a:lt2>
        <a:srgbClr val="004581"/>
      </a:lt2>
      <a:accent1>
        <a:srgbClr val="0556CD"/>
      </a:accent1>
      <a:accent2>
        <a:srgbClr val="058EFF"/>
      </a:accent2>
      <a:accent3>
        <a:srgbClr val="FFCC29"/>
      </a:accent3>
      <a:accent4>
        <a:srgbClr val="F7411D"/>
      </a:accent4>
      <a:accent5>
        <a:srgbClr val="1A9664"/>
      </a:accent5>
      <a:accent6>
        <a:srgbClr val="DA8200"/>
      </a:accent6>
      <a:hlink>
        <a:srgbClr val="7BD3F7"/>
      </a:hlink>
      <a:folHlink>
        <a:srgbClr val="0769F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L&amp;T Theme 2</Template>
  <TotalTime>4837</TotalTime>
  <Words>207</Words>
  <Application>Microsoft Office PowerPoint</Application>
  <PresentationFormat>On-screen Show (16:9)</PresentationFormat>
  <Paragraphs>65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Ubuntu</vt:lpstr>
      <vt:lpstr>L&amp;T Theme 2</vt:lpstr>
      <vt:lpstr>PowerPoint Presentation</vt:lpstr>
      <vt:lpstr>DESCRIPTION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zs</dc:creator>
  <cp:lastModifiedBy>AnkitYadav</cp:lastModifiedBy>
  <cp:revision>510</cp:revision>
  <cp:lastPrinted>2017-02-17T03:51:15Z</cp:lastPrinted>
  <dcterms:created xsi:type="dcterms:W3CDTF">2016-04-28T10:20:29Z</dcterms:created>
  <dcterms:modified xsi:type="dcterms:W3CDTF">2023-10-25T00:28:25Z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b5591f2-6b23-403d-aa5f-b6d577f5e572_Enabled">
    <vt:lpwstr>true</vt:lpwstr>
  </property>
  <property fmtid="{D5CDD505-2E9C-101B-9397-08002B2CF9AE}" pid="3" name="MSIP_Label_4b5591f2-6b23-403d-aa5f-b6d577f5e572_SetDate">
    <vt:lpwstr>2020-09-01T06:37:01Z</vt:lpwstr>
  </property>
  <property fmtid="{D5CDD505-2E9C-101B-9397-08002B2CF9AE}" pid="4" name="MSIP_Label_4b5591f2-6b23-403d-aa5f-b6d577f5e572_Method">
    <vt:lpwstr>Standard</vt:lpwstr>
  </property>
  <property fmtid="{D5CDD505-2E9C-101B-9397-08002B2CF9AE}" pid="5" name="MSIP_Label_4b5591f2-6b23-403d-aa5f-b6d577f5e572_Name">
    <vt:lpwstr>4b5591f2-6b23-403d-aa5f-b6d577f5e572</vt:lpwstr>
  </property>
  <property fmtid="{D5CDD505-2E9C-101B-9397-08002B2CF9AE}" pid="6" name="MSIP_Label_4b5591f2-6b23-403d-aa5f-b6d577f5e572_SiteId">
    <vt:lpwstr>311b3378-8e8a-4b5e-a33f-e80a3d8ba60a</vt:lpwstr>
  </property>
  <property fmtid="{D5CDD505-2E9C-101B-9397-08002B2CF9AE}" pid="7" name="MSIP_Label_4b5591f2-6b23-403d-aa5f-b6d577f5e572_ActionId">
    <vt:lpwstr>68da7bb8-b3d0-4fb3-8d37-0000832a7cfa</vt:lpwstr>
  </property>
  <property fmtid="{D5CDD505-2E9C-101B-9397-08002B2CF9AE}" pid="8" name="MSIP_Label_4b5591f2-6b23-403d-aa5f-b6d577f5e572_ContentBits">
    <vt:lpwstr>0</vt:lpwstr>
  </property>
</Properties>
</file>